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30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Montserrat Semi-Bold" charset="1" panose="00000700000000000000"/>
      <p:regular r:id="rId10"/>
    </p:embeddedFont>
    <p:embeddedFont>
      <p:font typeface="Montserrat Semi-Bold Bold" charset="1" panose="00000800000000000000"/>
      <p:regular r:id="rId11"/>
    </p:embeddedFont>
    <p:embeddedFont>
      <p:font typeface="Montserrat Semi-Bold Italics" charset="1" panose="00000700000000000000"/>
      <p:regular r:id="rId12"/>
    </p:embeddedFont>
    <p:embeddedFont>
      <p:font typeface="Montserrat Semi-Bold Bold Italics" charset="1" panose="00000800000000000000"/>
      <p:regular r:id="rId13"/>
    </p:embeddedFont>
    <p:embeddedFont>
      <p:font typeface="Montserrat" charset="1" panose="00000500000000000000"/>
      <p:regular r:id="rId14"/>
    </p:embeddedFont>
    <p:embeddedFont>
      <p:font typeface="Montserrat Bold" charset="1" panose="00000600000000000000"/>
      <p:regular r:id="rId15"/>
    </p:embeddedFont>
    <p:embeddedFont>
      <p:font typeface="Montserrat Italics" charset="1" panose="00000500000000000000"/>
      <p:regular r:id="rId16"/>
    </p:embeddedFont>
    <p:embeddedFont>
      <p:font typeface="Montserrat Bold Italics" charset="1" panose="00000600000000000000"/>
      <p:regular r:id="rId17"/>
    </p:embeddedFont>
    <p:embeddedFont>
      <p:font typeface="Poppins Medium" charset="1" panose="00000600000000000000"/>
      <p:regular r:id="rId18"/>
    </p:embeddedFont>
    <p:embeddedFont>
      <p:font typeface="Poppins Medium Bold" charset="1" panose="00000700000000000000"/>
      <p:regular r:id="rId19"/>
    </p:embeddedFont>
    <p:embeddedFont>
      <p:font typeface="Poppins Medium Italics" charset="1" panose="00000600000000000000"/>
      <p:regular r:id="rId20"/>
    </p:embeddedFont>
    <p:embeddedFont>
      <p:font typeface="Poppins Medium Bold Italics" charset="1" panose="00000700000000000000"/>
      <p:regular r:id="rId21"/>
    </p:embeddedFont>
    <p:embeddedFont>
      <p:font typeface="Poppins ExtraBold" charset="1" panose="00000900000000000000"/>
      <p:regular r:id="rId22"/>
    </p:embeddedFont>
    <p:embeddedFont>
      <p:font typeface="Poppins ExtraBold Bold" charset="1" panose="00000A00000000000000"/>
      <p:regular r:id="rId23"/>
    </p:embeddedFont>
    <p:embeddedFont>
      <p:font typeface="Poppins ExtraBold Italics" charset="1" panose="00000900000000000000"/>
      <p:regular r:id="rId24"/>
    </p:embeddedFont>
    <p:embeddedFont>
      <p:font typeface="Poppins ExtraBold Bold Italics" charset="1" panose="00000A00000000000000"/>
      <p:regular r:id="rId25"/>
    </p:embeddedFont>
    <p:embeddedFont>
      <p:font typeface="Poppins" charset="1" panose="00000500000000000000"/>
      <p:regular r:id="rId26"/>
    </p:embeddedFont>
    <p:embeddedFont>
      <p:font typeface="Poppins Bold" charset="1" panose="00000800000000000000"/>
      <p:regular r:id="rId27"/>
    </p:embeddedFont>
    <p:embeddedFont>
      <p:font typeface="Poppins Italics" charset="1" panose="00000500000000000000"/>
      <p:regular r:id="rId28"/>
    </p:embeddedFont>
    <p:embeddedFont>
      <p:font typeface="Poppins Bold Italics" charset="1" panose="0000080000000000000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slides/slide1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2798127" cy="10692000"/>
            <a:chOff x="0" y="0"/>
            <a:chExt cx="1002786" cy="383177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002786" cy="3831772"/>
            </a:xfrm>
            <a:custGeom>
              <a:avLst/>
              <a:gdLst/>
              <a:ahLst/>
              <a:cxnLst/>
              <a:rect r="r" b="b" t="t" l="l"/>
              <a:pathLst>
                <a:path h="3831772" w="1002786">
                  <a:moveTo>
                    <a:pt x="0" y="0"/>
                  </a:moveTo>
                  <a:lnTo>
                    <a:pt x="1002786" y="0"/>
                  </a:lnTo>
                  <a:lnTo>
                    <a:pt x="1002786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C698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9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43892" y="391609"/>
            <a:ext cx="2052698" cy="205269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90"/>
                </a:lnSpc>
              </a:pPr>
            </a:p>
          </p:txBody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544954" y="492674"/>
            <a:ext cx="1850575" cy="1850568"/>
            <a:chOff x="0" y="0"/>
            <a:chExt cx="6350000" cy="6349975"/>
          </a:xfrm>
        </p:grpSpPr>
        <p:sp>
          <p:nvSpPr>
            <p:cNvPr name="Freeform 9" id="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0" r="0" t="-7720" b="-13860"/>
              </a:stretch>
            </a:blipFill>
          </p:spPr>
        </p:sp>
      </p:grpSp>
      <p:sp>
        <p:nvSpPr>
          <p:cNvPr name="AutoShape 10" id="10"/>
          <p:cNvSpPr/>
          <p:nvPr/>
        </p:nvSpPr>
        <p:spPr>
          <a:xfrm rot="0">
            <a:off x="3307165" y="2315041"/>
            <a:ext cx="3925636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 rot="0">
            <a:off x="353299" y="3133496"/>
            <a:ext cx="2233885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rot="0">
            <a:off x="353299" y="5540292"/>
            <a:ext cx="2233885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 rot="0">
            <a:off x="315717" y="9463937"/>
            <a:ext cx="2233885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 rot="0">
            <a:off x="3307165" y="3939915"/>
            <a:ext cx="3925636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 rot="0">
            <a:off x="3307165" y="7790479"/>
            <a:ext cx="3925636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6" id="16"/>
          <p:cNvSpPr txBox="true"/>
          <p:nvPr/>
        </p:nvSpPr>
        <p:spPr>
          <a:xfrm rot="0">
            <a:off x="315717" y="9526386"/>
            <a:ext cx="830541" cy="771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4405" indent="-107202" lvl="1">
              <a:lnSpc>
                <a:spcPts val="2164"/>
              </a:lnSpc>
              <a:buFont typeface="Arial"/>
              <a:buChar char="•"/>
            </a:pPr>
            <a:r>
              <a:rPr lang="en-US" sz="993">
                <a:solidFill>
                  <a:srgbClr val="FFFFFF"/>
                </a:solidFill>
                <a:latin typeface="Poppins"/>
              </a:rPr>
              <a:t>Langue 1</a:t>
            </a:r>
          </a:p>
          <a:p>
            <a:pPr marL="214405" indent="-107202" lvl="1">
              <a:lnSpc>
                <a:spcPts val="2164"/>
              </a:lnSpc>
              <a:buFont typeface="Arial"/>
              <a:buChar char="•"/>
            </a:pPr>
            <a:r>
              <a:rPr lang="en-US" sz="993">
                <a:solidFill>
                  <a:srgbClr val="FFFFFF"/>
                </a:solidFill>
                <a:latin typeface="Poppins"/>
              </a:rPr>
              <a:t>Langue 2</a:t>
            </a:r>
          </a:p>
          <a:p>
            <a:pPr marL="214405" indent="-107202" lvl="1">
              <a:lnSpc>
                <a:spcPts val="2164"/>
              </a:lnSpc>
              <a:buFont typeface="Arial"/>
              <a:buChar char="•"/>
            </a:pPr>
            <a:r>
              <a:rPr lang="en-US" sz="993">
                <a:solidFill>
                  <a:srgbClr val="FFFFFF"/>
                </a:solidFill>
                <a:latin typeface="Poppins"/>
              </a:rPr>
              <a:t>Langue 3</a:t>
            </a:r>
          </a:p>
        </p:txBody>
      </p:sp>
      <p:sp>
        <p:nvSpPr>
          <p:cNvPr name="AutoShape 17" id="17"/>
          <p:cNvSpPr/>
          <p:nvPr/>
        </p:nvSpPr>
        <p:spPr>
          <a:xfrm rot="0">
            <a:off x="1216200" y="9655230"/>
            <a:ext cx="793254" cy="0"/>
          </a:xfrm>
          <a:prstGeom prst="line">
            <a:avLst/>
          </a:prstGeom>
          <a:ln cap="flat" w="476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 rot="0">
            <a:off x="1219525" y="9936000"/>
            <a:ext cx="1234872" cy="0"/>
          </a:xfrm>
          <a:prstGeom prst="line">
            <a:avLst/>
          </a:prstGeom>
          <a:ln cap="flat" w="476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9" id="19"/>
          <p:cNvSpPr txBox="true"/>
          <p:nvPr/>
        </p:nvSpPr>
        <p:spPr>
          <a:xfrm rot="0">
            <a:off x="3307165" y="500955"/>
            <a:ext cx="4014341" cy="498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70"/>
              </a:lnSpc>
            </a:pPr>
            <a:r>
              <a:rPr lang="en-US" sz="3703">
                <a:solidFill>
                  <a:srgbClr val="000000"/>
                </a:solidFill>
                <a:latin typeface="Poppins ExtraBold"/>
              </a:rPr>
              <a:t>NOM  PRÈNOM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307165" y="1137944"/>
            <a:ext cx="4089478" cy="258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57"/>
              </a:lnSpc>
            </a:pPr>
            <a:r>
              <a:rPr lang="en-US" sz="1397" spc="209">
                <a:solidFill>
                  <a:srgbClr val="000000"/>
                </a:solidFill>
                <a:latin typeface="Poppins Medium Bold"/>
              </a:rPr>
              <a:t>INFOGRAPHISTE</a:t>
            </a:r>
            <a:r>
              <a:rPr lang="en-US" sz="1397" spc="209">
                <a:solidFill>
                  <a:srgbClr val="000000"/>
                </a:solidFill>
                <a:latin typeface="Poppins Medium"/>
              </a:rPr>
              <a:t> (TITRE DU POSTE)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307165" y="1939446"/>
            <a:ext cx="1922642" cy="325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30"/>
              </a:lnSpc>
            </a:pPr>
            <a:r>
              <a:rPr lang="en-US" sz="1807">
                <a:solidFill>
                  <a:srgbClr val="000000"/>
                </a:solidFill>
                <a:latin typeface="Poppins ExtraBold"/>
              </a:rPr>
              <a:t>PROFILE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53299" y="2757901"/>
            <a:ext cx="1922642" cy="325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30"/>
              </a:lnSpc>
            </a:pPr>
            <a:r>
              <a:rPr lang="en-US" sz="1807">
                <a:solidFill>
                  <a:srgbClr val="FFFFFF"/>
                </a:solidFill>
                <a:latin typeface="Poppins ExtraBold"/>
              </a:rPr>
              <a:t>CONTACT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307165" y="2360938"/>
            <a:ext cx="3925636" cy="759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519"/>
              </a:lnSpc>
            </a:pPr>
            <a:r>
              <a:rPr lang="en-US" sz="999">
                <a:solidFill>
                  <a:srgbClr val="000000"/>
                </a:solidFill>
                <a:latin typeface="Poppins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307165" y="3545389"/>
            <a:ext cx="4089478" cy="325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30"/>
              </a:lnSpc>
            </a:pPr>
            <a:r>
              <a:rPr lang="en-US" sz="1807">
                <a:solidFill>
                  <a:srgbClr val="000000"/>
                </a:solidFill>
                <a:latin typeface="Poppins ExtraBold"/>
              </a:rPr>
              <a:t>EXPERIENCES PROFESSIONNELLES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307165" y="5358945"/>
            <a:ext cx="3800502" cy="508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336485" y="4329134"/>
            <a:ext cx="3771182" cy="508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307165" y="6384726"/>
            <a:ext cx="3800502" cy="508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307165" y="5107945"/>
            <a:ext cx="3496835" cy="165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 Bold"/>
              </a:rPr>
              <a:t>Nom d'entreprise | Titre du poste | 2017 - 2020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336485" y="4078133"/>
            <a:ext cx="3206473" cy="165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 Bold"/>
              </a:rPr>
              <a:t>Nom d'entreprise | Titre du poste | 2017 - 2020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307165" y="6133726"/>
            <a:ext cx="3610258" cy="165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 Bold"/>
              </a:rPr>
              <a:t>Nom d'entreprise | Titre du poste | 2017 - 2020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3307165" y="7441418"/>
            <a:ext cx="1623114" cy="332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70"/>
              </a:lnSpc>
            </a:pPr>
            <a:r>
              <a:rPr lang="en-US" sz="1907">
                <a:solidFill>
                  <a:srgbClr val="000000"/>
                </a:solidFill>
                <a:latin typeface="Poppins ExtraBold"/>
              </a:rPr>
              <a:t>FORMATION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07165" y="7876129"/>
            <a:ext cx="707328" cy="165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 Bold"/>
              </a:rPr>
              <a:t>2015 - 2019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07165" y="8673711"/>
            <a:ext cx="707328" cy="165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 Bold"/>
              </a:rPr>
              <a:t>2013 - 2015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07165" y="9473945"/>
            <a:ext cx="707328" cy="165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 Bold"/>
              </a:rPr>
              <a:t>2010 - 2013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07165" y="8311174"/>
            <a:ext cx="2677806" cy="165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 Bold"/>
              </a:rPr>
              <a:t>Titre de la formation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307165" y="9108756"/>
            <a:ext cx="2677806" cy="165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 Bold"/>
              </a:rPr>
              <a:t>Titre de la formation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307165" y="9908990"/>
            <a:ext cx="2162324" cy="165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 Bold"/>
              </a:rPr>
              <a:t>Titre de la formation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307165" y="8063486"/>
            <a:ext cx="1324456" cy="165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 Italics"/>
              </a:rPr>
              <a:t>Université, Ville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307165" y="8861068"/>
            <a:ext cx="1324456" cy="165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 Italics"/>
              </a:rPr>
              <a:t>Université, Ville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307165" y="9661302"/>
            <a:ext cx="1324456" cy="165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0"/>
              </a:lnSpc>
            </a:pPr>
            <a:r>
              <a:rPr lang="en-US" sz="993">
                <a:solidFill>
                  <a:srgbClr val="000000"/>
                </a:solidFill>
                <a:latin typeface="Poppins Italics"/>
              </a:rPr>
              <a:t>Université, Ville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368729" y="5198352"/>
            <a:ext cx="2127862" cy="325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30"/>
              </a:lnSpc>
            </a:pPr>
            <a:r>
              <a:rPr lang="en-US" sz="1807">
                <a:solidFill>
                  <a:srgbClr val="FFFFFF"/>
                </a:solidFill>
                <a:latin typeface="Poppins ExtraBold"/>
              </a:rPr>
              <a:t>COMPÉTENCES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31147" y="9016841"/>
            <a:ext cx="1831184" cy="325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30"/>
              </a:lnSpc>
            </a:pPr>
            <a:r>
              <a:rPr lang="en-US" sz="1807">
                <a:solidFill>
                  <a:srgbClr val="FFFFFF"/>
                </a:solidFill>
                <a:latin typeface="Poppins ExtraBold"/>
              </a:rPr>
              <a:t>Langues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68729" y="3317315"/>
            <a:ext cx="1284740" cy="214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795"/>
              </a:lnSpc>
            </a:pPr>
            <a:r>
              <a:rPr lang="en-US" sz="1282">
                <a:solidFill>
                  <a:srgbClr val="FFFFFF"/>
                </a:solidFill>
                <a:latin typeface="Poppins ExtraBold Bold"/>
              </a:rPr>
              <a:t>Téléphone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368729" y="3871402"/>
            <a:ext cx="847472" cy="214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795"/>
              </a:lnSpc>
            </a:pPr>
            <a:r>
              <a:rPr lang="en-US" sz="1282">
                <a:solidFill>
                  <a:srgbClr val="FFFFFF"/>
                </a:solidFill>
                <a:latin typeface="Poppins ExtraBold Bold"/>
              </a:rPr>
              <a:t>Email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68729" y="4425340"/>
            <a:ext cx="847472" cy="214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795"/>
              </a:lnSpc>
            </a:pPr>
            <a:r>
              <a:rPr lang="en-US" sz="1282">
                <a:solidFill>
                  <a:srgbClr val="FFFFFF"/>
                </a:solidFill>
                <a:latin typeface="Poppins ExtraBold Bold"/>
              </a:rPr>
              <a:t>Adresse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68729" y="3572627"/>
            <a:ext cx="1389566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</a:pPr>
            <a:r>
              <a:rPr lang="en-US" sz="999">
                <a:solidFill>
                  <a:srgbClr val="FFFFFF"/>
                </a:solidFill>
                <a:latin typeface="Poppins"/>
              </a:rPr>
              <a:t>+123-456-7890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368729" y="4126714"/>
            <a:ext cx="1907212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</a:pPr>
            <a:r>
              <a:rPr lang="en-US" sz="999">
                <a:solidFill>
                  <a:srgbClr val="FFFFFF"/>
                </a:solidFill>
                <a:latin typeface="Poppins"/>
              </a:rPr>
              <a:t>email@emailpro.com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368729" y="4680652"/>
            <a:ext cx="1701593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</a:pPr>
            <a:r>
              <a:rPr lang="en-US" sz="999">
                <a:solidFill>
                  <a:srgbClr val="FFFFFF"/>
                </a:solidFill>
                <a:latin typeface="Poppins"/>
              </a:rPr>
              <a:t>123 Votre adresse , Ville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376547" y="7600911"/>
            <a:ext cx="1539421" cy="210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25036" indent="-112518" lvl="1">
              <a:lnSpc>
                <a:spcPts val="1855"/>
              </a:lnSpc>
              <a:buFont typeface="Arial"/>
              <a:buChar char="•"/>
            </a:pPr>
            <a:r>
              <a:rPr lang="en-US" sz="1042">
                <a:solidFill>
                  <a:srgbClr val="FFFFFF"/>
                </a:solidFill>
                <a:latin typeface="Montserrat"/>
              </a:rPr>
              <a:t>Gestion du temps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376547" y="7992304"/>
            <a:ext cx="1434888" cy="210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25036" indent="-112518" lvl="1">
              <a:lnSpc>
                <a:spcPts val="1855"/>
              </a:lnSpc>
              <a:buFont typeface="Arial"/>
              <a:buChar char="•"/>
            </a:pPr>
            <a:r>
              <a:rPr lang="en-US" sz="1042">
                <a:solidFill>
                  <a:srgbClr val="FFFFFF"/>
                </a:solidFill>
                <a:latin typeface="Montserrat"/>
              </a:rPr>
              <a:t>Communication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376547" y="8364843"/>
            <a:ext cx="1539421" cy="210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25036" indent="-112518" lvl="1">
              <a:lnSpc>
                <a:spcPts val="1855"/>
              </a:lnSpc>
              <a:buFont typeface="Arial"/>
              <a:buChar char="•"/>
            </a:pPr>
            <a:r>
              <a:rPr lang="en-US" sz="1042">
                <a:solidFill>
                  <a:srgbClr val="FFFFFF"/>
                </a:solidFill>
                <a:latin typeface="Montserrat"/>
              </a:rPr>
              <a:t>Le travail en équipe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376547" y="7319360"/>
            <a:ext cx="1894357" cy="19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20"/>
              </a:lnSpc>
            </a:pPr>
            <a:r>
              <a:rPr lang="en-US" sz="1157">
                <a:solidFill>
                  <a:srgbClr val="FFFFFF"/>
                </a:solidFill>
                <a:latin typeface="Montserrat Semi-Bold Bold"/>
              </a:rPr>
              <a:t>PERSONNELLES 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376547" y="6131434"/>
            <a:ext cx="1539421" cy="210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25036" indent="-112518" lvl="1">
              <a:lnSpc>
                <a:spcPts val="1855"/>
              </a:lnSpc>
              <a:buFont typeface="Arial"/>
              <a:buChar char="•"/>
            </a:pPr>
            <a:r>
              <a:rPr lang="en-US" sz="1042">
                <a:solidFill>
                  <a:srgbClr val="FFFFFF"/>
                </a:solidFill>
                <a:latin typeface="Montserrat"/>
              </a:rPr>
              <a:t>Microsoft Office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376547" y="6503667"/>
            <a:ext cx="1539421" cy="210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25036" indent="-112518" lvl="1">
              <a:lnSpc>
                <a:spcPts val="1855"/>
              </a:lnSpc>
              <a:buFont typeface="Arial"/>
              <a:buChar char="•"/>
            </a:pPr>
            <a:r>
              <a:rPr lang="en-US" sz="1042">
                <a:solidFill>
                  <a:srgbClr val="FFFFFF"/>
                </a:solidFill>
                <a:latin typeface="Montserrat"/>
              </a:rPr>
              <a:t>Adobe Photoshop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376547" y="6895060"/>
            <a:ext cx="1479969" cy="210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25036" indent="-112518" lvl="1">
              <a:lnSpc>
                <a:spcPts val="1855"/>
              </a:lnSpc>
              <a:buFont typeface="Arial"/>
              <a:buChar char="•"/>
            </a:pPr>
            <a:r>
              <a:rPr lang="en-US" sz="1042">
                <a:solidFill>
                  <a:srgbClr val="FFFFFF"/>
                </a:solidFill>
                <a:latin typeface="Montserrat"/>
              </a:rPr>
              <a:t>Windows 7 et 10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376547" y="5849883"/>
            <a:ext cx="2210637" cy="196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20"/>
              </a:lnSpc>
            </a:pPr>
            <a:r>
              <a:rPr lang="en-US" sz="1157">
                <a:solidFill>
                  <a:srgbClr val="FFFFFF"/>
                </a:solidFill>
                <a:latin typeface="Montserrat Semi-Bold Bold"/>
              </a:rPr>
              <a:t> </a:t>
            </a:r>
            <a:r>
              <a:rPr lang="en-US" sz="1157">
                <a:solidFill>
                  <a:srgbClr val="FFFFFF"/>
                </a:solidFill>
                <a:latin typeface="Montserrat Semi-Bold Bold"/>
              </a:rPr>
              <a:t>PROFESSIONNELLES</a:t>
            </a:r>
          </a:p>
        </p:txBody>
      </p:sp>
      <p:sp>
        <p:nvSpPr>
          <p:cNvPr name="AutoShape 57" id="57"/>
          <p:cNvSpPr/>
          <p:nvPr/>
        </p:nvSpPr>
        <p:spPr>
          <a:xfrm rot="0">
            <a:off x="1219525" y="10221435"/>
            <a:ext cx="793254" cy="0"/>
          </a:xfrm>
          <a:prstGeom prst="line">
            <a:avLst/>
          </a:prstGeom>
          <a:ln cap="flat" w="476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 Professionnel Infographiste 1</dc:title>
  <dc:creator>Soukaina warach; WARACH</dc:creator>
  <cp:revision>1</cp:revision>
  <dcterms:created xsi:type="dcterms:W3CDTF">2006-08-16T00:00:00Z</dcterms:created>
  <dcterms:modified xsi:type="dcterms:W3CDTF">2011-08-01T06:04:30Z</dcterms:modified>
  <dc:identifier>DAFH1cKR03A</dc:identifier>
</cp:coreProperties>
</file>